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2" r:id="rId4"/>
    <p:sldId id="256" r:id="rId5"/>
    <p:sldId id="257" r:id="rId6"/>
    <p:sldId id="258" r:id="rId7"/>
    <p:sldId id="259" r:id="rId8"/>
    <p:sldId id="260" r:id="rId9"/>
    <p:sldId id="263" r:id="rId10"/>
    <p:sldId id="266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 err="1" smtClean="0">
                <a:effectLst/>
              </a:rPr>
              <a:t>Оқушылардың</a:t>
            </a:r>
            <a:r>
              <a:rPr lang="ru-RU" sz="1800" b="1" i="0" baseline="0" dirty="0" smtClean="0">
                <a:effectLst/>
              </a:rPr>
              <a:t> </a:t>
            </a:r>
            <a:r>
              <a:rPr lang="ru-RU" sz="1800" b="1" i="0" baseline="0" dirty="0" err="1" smtClean="0">
                <a:effectLst/>
              </a:rPr>
              <a:t>білім</a:t>
            </a:r>
            <a:r>
              <a:rPr lang="ru-RU" sz="1800" b="1" i="0" baseline="0" dirty="0" smtClean="0">
                <a:effectLst/>
              </a:rPr>
              <a:t> </a:t>
            </a:r>
            <a:r>
              <a:rPr lang="ru-RU" sz="1800" b="1" i="0" baseline="0" dirty="0" err="1" smtClean="0">
                <a:effectLst/>
              </a:rPr>
              <a:t>жетістіктерінің</a:t>
            </a:r>
            <a:r>
              <a:rPr lang="ru-RU" sz="1800" b="1" i="0" baseline="0" dirty="0" smtClean="0">
                <a:effectLst/>
              </a:rPr>
              <a:t> </a:t>
            </a:r>
            <a:r>
              <a:rPr lang="ru-RU" sz="1800" b="1" i="0" baseline="0" dirty="0" err="1" smtClean="0">
                <a:effectLst/>
              </a:rPr>
              <a:t>нәтижесі</a:t>
            </a:r>
            <a:r>
              <a:rPr lang="ru-RU" sz="1800" b="1" i="0" baseline="0" dirty="0" smtClean="0">
                <a:effectLst/>
              </a:rPr>
              <a:t> </a:t>
            </a:r>
            <a:endParaRPr lang="ru-RU" dirty="0" smtClean="0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Оқушылардың білім жетістіктерінің нәтежиесі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Қазақ  тілі</c:v>
                </c:pt>
                <c:pt idx="1">
                  <c:v>Математика </c:v>
                </c:pt>
                <c:pt idx="2">
                  <c:v>Дүниетану </c:v>
                </c:pt>
                <c:pt idx="3">
                  <c:v>Жаратылыстану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8125312"/>
        <c:axId val="118126848"/>
        <c:axId val="0"/>
      </c:bar3DChart>
      <c:catAx>
        <c:axId val="118125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8126848"/>
        <c:crosses val="autoZero"/>
        <c:auto val="1"/>
        <c:lblAlgn val="ctr"/>
        <c:lblOffset val="100"/>
        <c:noMultiLvlLbl val="0"/>
      </c:catAx>
      <c:valAx>
        <c:axId val="118126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125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32" y="1835696"/>
            <a:ext cx="6192688" cy="513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025" algn="l"/>
              </a:tabLst>
            </a:pPr>
            <a:r>
              <a:rPr lang="kk-KZ" sz="2800" dirty="0">
                <a:latin typeface="Times New Roman"/>
                <a:ea typeface="Calibri"/>
                <a:cs typeface="Times New Roman"/>
              </a:rPr>
              <a:t>ҚАЗАҚСТАН   РЕСПУБЛИКАСЫНЫҢ 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025" algn="l"/>
              </a:tabLst>
            </a:pPr>
            <a:r>
              <a:rPr lang="kk-KZ" sz="2800" dirty="0">
                <a:latin typeface="Times New Roman"/>
                <a:ea typeface="Calibri"/>
                <a:cs typeface="Times New Roman"/>
              </a:rPr>
              <a:t>БІЛІМ ЖӘНЕ ҒЫЛЫМ </a:t>
            </a:r>
            <a:r>
              <a:rPr lang="kk-KZ" sz="2800" dirty="0" smtClean="0">
                <a:latin typeface="Times New Roman"/>
                <a:ea typeface="Calibri"/>
                <a:cs typeface="Times New Roman"/>
              </a:rPr>
              <a:t>МИНИСТІРЛІГІ</a:t>
            </a:r>
            <a:r>
              <a:rPr lang="kk-KZ" dirty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025" algn="l"/>
              </a:tabLst>
            </a:pPr>
            <a:r>
              <a:rPr lang="kk-KZ" dirty="0">
                <a:latin typeface="Times New Roman"/>
                <a:ea typeface="Calibri"/>
                <a:cs typeface="Times New Roman"/>
              </a:rPr>
              <a:t>«Ақмола обылысының білім беру басқармасы»ММ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025" algn="l"/>
              </a:tabLst>
            </a:pPr>
            <a:r>
              <a:rPr lang="kk-KZ" dirty="0">
                <a:latin typeface="Times New Roman"/>
                <a:ea typeface="Calibri"/>
                <a:cs typeface="Times New Roman"/>
              </a:rPr>
              <a:t>«Есіл ауданының білім беру бөлімі»ММ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025" algn="l"/>
              </a:tabLst>
            </a:pPr>
            <a:r>
              <a:rPr lang="kk-KZ" dirty="0">
                <a:latin typeface="Times New Roman"/>
                <a:ea typeface="Calibri"/>
                <a:cs typeface="Times New Roman"/>
              </a:rPr>
              <a:t>«Қаракөл орта мектебі»КММ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025" algn="l"/>
              </a:tabLst>
            </a:pPr>
            <a:r>
              <a:rPr lang="kk-KZ" dirty="0">
                <a:latin typeface="Times New Roman"/>
                <a:ea typeface="Calibri"/>
                <a:cs typeface="Times New Roman"/>
              </a:rPr>
              <a:t>Бастауыш сынып мұғалімі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025" algn="l"/>
              </a:tabLst>
            </a:pPr>
            <a:r>
              <a:rPr lang="kk-KZ" dirty="0">
                <a:latin typeface="Times New Roman"/>
                <a:ea typeface="Calibri"/>
                <a:cs typeface="Times New Roman"/>
              </a:rPr>
              <a:t>Айыпхан </a:t>
            </a:r>
            <a:r>
              <a:rPr lang="kk-KZ" dirty="0" smtClean="0">
                <a:latin typeface="Times New Roman"/>
                <a:ea typeface="Calibri"/>
                <a:cs typeface="Times New Roman"/>
              </a:rPr>
              <a:t>Меруерттің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025" algn="l"/>
              </a:tabLst>
            </a:pPr>
            <a:r>
              <a:rPr lang="kk-KZ" sz="3200" dirty="0">
                <a:latin typeface="Times New Roman"/>
                <a:ea typeface="Calibri"/>
                <a:cs typeface="Times New Roman"/>
              </a:rPr>
              <a:t>ПОРТФОЛИОСЫ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29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4"/>
    </mc:Choice>
    <mc:Fallback xmlns="">
      <p:transition spd="slow" advTm="4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80"/>
          <p:cNvSpPr txBox="1"/>
          <p:nvPr/>
        </p:nvSpPr>
        <p:spPr>
          <a:xfrm>
            <a:off x="-99392" y="899592"/>
            <a:ext cx="6982460" cy="86042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CanUp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3600" b="1" dirty="0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Ұстазы жақсының ұстамы жақсы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C:\Users\doktor\Downloads\WhatsApp Image 2020-10-13 at 20.33.3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77" y="2627784"/>
            <a:ext cx="4910043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HeroicExtremeRightFacing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оле 81"/>
          <p:cNvSpPr txBox="1"/>
          <p:nvPr/>
        </p:nvSpPr>
        <p:spPr>
          <a:xfrm>
            <a:off x="0" y="6082820"/>
            <a:ext cx="6982460" cy="187355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CanUp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3600" b="1" dirty="0">
                <a:ln w="9525" cap="flat" cmpd="sng" algn="ctr">
                  <a:solidFill>
                    <a:srgbClr val="92D05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alibri"/>
                <a:ea typeface="Calibri"/>
                <a:cs typeface="Times New Roman"/>
              </a:rPr>
              <a:t>Назарларыңзға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3600" b="1" dirty="0" smtClean="0">
                <a:ln w="9525" cap="flat" cmpd="sng" algn="ctr">
                  <a:solidFill>
                    <a:srgbClr val="92D05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alibri"/>
                <a:ea typeface="Calibri"/>
                <a:cs typeface="Times New Roman"/>
              </a:rPr>
              <a:t>рахмет</a:t>
            </a:r>
            <a:r>
              <a:rPr lang="kk-KZ" sz="3600" b="1" dirty="0">
                <a:ln w="9525" cap="flat" cmpd="sng" algn="ctr">
                  <a:solidFill>
                    <a:srgbClr val="92D050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alibri"/>
                <a:ea typeface="Calibri"/>
                <a:cs typeface="Times New Roman"/>
              </a:rPr>
              <a:t>!!!</a:t>
            </a:r>
            <a:endParaRPr lang="ru-RU" sz="1100" dirty="0">
              <a:ln w="9525" cap="flat" cmpd="sng" algn="ctr">
                <a:solidFill>
                  <a:srgbClr val="92D050"/>
                </a:solidFill>
                <a:prstDash val="solid"/>
                <a:round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9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1"/>
    </mc:Choice>
    <mc:Fallback xmlns="">
      <p:transition spd="slow" advTm="3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5416" y="1654120"/>
            <a:ext cx="6858000" cy="5150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581025" algn="l"/>
              </a:tabLst>
            </a:pPr>
            <a:r>
              <a:rPr lang="kk-KZ" sz="2400" dirty="0" smtClean="0">
                <a:latin typeface="Times New Roman"/>
                <a:ea typeface="Calibri"/>
                <a:cs typeface="Times New Roman"/>
              </a:rPr>
              <a:t>1бөлім</a:t>
            </a:r>
            <a:endParaRPr lang="ru-RU" sz="1050" dirty="0">
              <a:ea typeface="Calibri"/>
              <a:cs typeface="Times New Roman"/>
            </a:endParaRPr>
          </a:p>
          <a:p>
            <a:pPr marL="449580" algn="ctr">
              <a:spcAft>
                <a:spcPts val="1000"/>
              </a:spcAft>
            </a:pPr>
            <a:r>
              <a:rPr lang="kk-KZ" sz="2800" b="1" dirty="0">
                <a:latin typeface="Times New Roman"/>
                <a:ea typeface="Calibri"/>
                <a:cs typeface="Times New Roman"/>
              </a:rPr>
              <a:t>Педагог туралы жалпы </a:t>
            </a:r>
            <a:r>
              <a:rPr lang="kk-KZ" sz="2800" b="1" dirty="0" smtClean="0">
                <a:latin typeface="Times New Roman"/>
                <a:ea typeface="Calibri"/>
                <a:cs typeface="Times New Roman"/>
              </a:rPr>
              <a:t>мәлімет</a:t>
            </a:r>
            <a:r>
              <a:rPr lang="kk-KZ" sz="28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a typeface="Calibri"/>
              <a:cs typeface="Times New Roman"/>
            </a:endParaRPr>
          </a:p>
          <a:p>
            <a:pPr marL="899160">
              <a:lnSpc>
                <a:spcPct val="150000"/>
              </a:lnSpc>
              <a:spcAft>
                <a:spcPts val="0"/>
              </a:spcAft>
              <a:tabLst>
                <a:tab pos="1710690" algn="l"/>
              </a:tabLst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1.Аты, тегі, әкесінің аты: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 Айыпхан Меруерт</a:t>
            </a:r>
            <a:endParaRPr lang="ru-RU" sz="1100" dirty="0">
              <a:ea typeface="Calibri"/>
              <a:cs typeface="Times New Roman"/>
            </a:endParaRPr>
          </a:p>
          <a:p>
            <a:pPr marL="899160">
              <a:lnSpc>
                <a:spcPct val="150000"/>
              </a:lnSpc>
              <a:spcAft>
                <a:spcPts val="0"/>
              </a:spcAft>
              <a:tabLst>
                <a:tab pos="1710690" algn="l"/>
              </a:tabLst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2.Туған жылы , айы-күні: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 28 тамыз 1974жылы</a:t>
            </a:r>
            <a:endParaRPr lang="ru-RU" sz="1100" dirty="0">
              <a:ea typeface="Calibri"/>
              <a:cs typeface="Times New Roman"/>
            </a:endParaRPr>
          </a:p>
          <a:p>
            <a:pPr marL="899160">
              <a:lnSpc>
                <a:spcPct val="150000"/>
              </a:lnSpc>
              <a:spcAft>
                <a:spcPts val="0"/>
              </a:spcAft>
              <a:tabLst>
                <a:tab pos="1710690" algn="l"/>
              </a:tabLst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3.Білімі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: жоғары</a:t>
            </a:r>
            <a:endParaRPr lang="ru-RU" sz="1100" dirty="0">
              <a:ea typeface="Calibri"/>
              <a:cs typeface="Times New Roman"/>
            </a:endParaRPr>
          </a:p>
          <a:p>
            <a:pPr marL="899160">
              <a:lnSpc>
                <a:spcPct val="150000"/>
              </a:lnSpc>
              <a:spcAft>
                <a:spcPts val="0"/>
              </a:spcAft>
              <a:tabLst>
                <a:tab pos="1710690" algn="l"/>
              </a:tabLst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4.Санаты: 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І</a:t>
            </a:r>
            <a:endParaRPr lang="ru-RU" sz="1100" dirty="0">
              <a:ea typeface="Calibri"/>
              <a:cs typeface="Times New Roman"/>
            </a:endParaRPr>
          </a:p>
          <a:p>
            <a:pPr marL="899160">
              <a:lnSpc>
                <a:spcPct val="150000"/>
              </a:lnSpc>
              <a:spcAft>
                <a:spcPts val="0"/>
              </a:spcAft>
              <a:tabLst>
                <a:tab pos="1710690" algn="l"/>
              </a:tabLst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5.Диплом бойынша жалпы мамандығы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: </a:t>
            </a:r>
            <a:endParaRPr lang="ru-RU" sz="1100" dirty="0">
              <a:ea typeface="Calibri"/>
              <a:cs typeface="Times New Roman"/>
            </a:endParaRPr>
          </a:p>
          <a:p>
            <a:pPr marL="899160">
              <a:lnSpc>
                <a:spcPct val="150000"/>
              </a:lnSpc>
              <a:spcAft>
                <a:spcPts val="0"/>
              </a:spcAft>
              <a:tabLst>
                <a:tab pos="1710690" algn="l"/>
              </a:tabLst>
            </a:pPr>
            <a:r>
              <a:rPr lang="kk-KZ" sz="2000" dirty="0">
                <a:latin typeface="Times New Roman"/>
                <a:ea typeface="Calibri"/>
                <a:cs typeface="Times New Roman"/>
              </a:rPr>
              <a:t>Бастауыш оқытудың педагогикасы мен әдістемесі</a:t>
            </a:r>
            <a:endParaRPr lang="ru-RU" sz="1100" dirty="0">
              <a:ea typeface="Calibri"/>
              <a:cs typeface="Times New Roman"/>
            </a:endParaRPr>
          </a:p>
          <a:p>
            <a:pPr marL="899160">
              <a:lnSpc>
                <a:spcPct val="150000"/>
              </a:lnSpc>
              <a:spcAft>
                <a:spcPts val="0"/>
              </a:spcAft>
              <a:tabLst>
                <a:tab pos="1710690" algn="l"/>
              </a:tabLst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6.Жұмыс орны: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 «Қаракөл орта мектебі» КММ</a:t>
            </a:r>
            <a:endParaRPr lang="ru-RU" sz="1100" dirty="0">
              <a:ea typeface="Calibri"/>
              <a:cs typeface="Times New Roman"/>
            </a:endParaRPr>
          </a:p>
          <a:p>
            <a:pPr marL="899160">
              <a:lnSpc>
                <a:spcPct val="150000"/>
              </a:lnSpc>
              <a:spcAft>
                <a:spcPts val="0"/>
              </a:spcAft>
              <a:tabLst>
                <a:tab pos="1710690" algn="l"/>
              </a:tabLst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7.Қызметі:</a:t>
            </a:r>
            <a:r>
              <a:rPr lang="kk-KZ" sz="2000" dirty="0">
                <a:latin typeface="Times New Roman"/>
                <a:ea typeface="Calibri"/>
                <a:cs typeface="Times New Roman"/>
              </a:rPr>
              <a:t> бастауыш сынып мұғалімі</a:t>
            </a:r>
            <a:endParaRPr lang="ru-RU" sz="1100" dirty="0">
              <a:ea typeface="Calibri"/>
              <a:cs typeface="Times New Roman"/>
            </a:endParaRPr>
          </a:p>
          <a:p>
            <a:r>
              <a:rPr lang="kk-KZ" sz="2000" b="1" dirty="0" smtClean="0">
                <a:latin typeface="Times New Roman"/>
                <a:ea typeface="Calibri"/>
              </a:rPr>
              <a:t>                8.Педагогикалық </a:t>
            </a:r>
            <a:r>
              <a:rPr lang="kk-KZ" sz="2000" b="1" dirty="0">
                <a:latin typeface="Times New Roman"/>
                <a:ea typeface="Calibri"/>
              </a:rPr>
              <a:t>еңбек өтілі:</a:t>
            </a:r>
            <a:r>
              <a:rPr lang="kk-KZ" sz="2000" dirty="0">
                <a:latin typeface="Times New Roman"/>
                <a:ea typeface="Calibri"/>
              </a:rPr>
              <a:t> 26 жы</a:t>
            </a:r>
            <a:r>
              <a:rPr lang="kk-KZ" dirty="0">
                <a:latin typeface="Times New Roman"/>
                <a:ea typeface="Calibri"/>
              </a:rPr>
              <a:t>л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66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3"/>
    </mc:Choice>
    <mc:Fallback xmlns="">
      <p:transition spd="slow" advTm="16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2696" y="1835696"/>
            <a:ext cx="5400600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025" algn="l"/>
              </a:tabLst>
            </a:pPr>
            <a:r>
              <a:rPr lang="kk-KZ" sz="2000" b="1" dirty="0">
                <a:latin typeface="Times New Roman"/>
                <a:ea typeface="Calibri"/>
                <a:cs typeface="Times New Roman"/>
              </a:rPr>
              <a:t>2.бөлім</a:t>
            </a:r>
            <a:endParaRPr lang="ru-RU" sz="1000" b="1" dirty="0">
              <a:ea typeface="Calibri"/>
              <a:cs typeface="Times New Roman"/>
            </a:endParaRPr>
          </a:p>
          <a:p>
            <a:r>
              <a:rPr lang="kk-KZ" sz="2000" b="1" dirty="0">
                <a:latin typeface="Times New Roman"/>
                <a:ea typeface="Calibri"/>
              </a:rPr>
              <a:t>Педагогтың  профессионалдық жетістіктері </a:t>
            </a:r>
            <a:endParaRPr lang="ru-RU" sz="2000" b="1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2915816"/>
            <a:ext cx="3888432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75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8"/>
    </mc:Choice>
    <mc:Fallback xmlns="">
      <p:transition spd="slow" advTm="5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0688" y="1979712"/>
            <a:ext cx="5400600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025" algn="l"/>
              </a:tabLst>
            </a:pPr>
            <a:r>
              <a:rPr lang="kk-KZ" dirty="0">
                <a:latin typeface="Times New Roman"/>
                <a:ea typeface="Calibri"/>
                <a:cs typeface="Times New Roman"/>
              </a:rPr>
              <a:t>3.бөлім</a:t>
            </a:r>
            <a:endParaRPr lang="ru-RU" sz="900" dirty="0">
              <a:ea typeface="Calibri"/>
              <a:cs typeface="Times New Roman"/>
            </a:endParaRPr>
          </a:p>
          <a:p>
            <a:pPr algn="ctr"/>
            <a:r>
              <a:rPr lang="kk-KZ" b="1" dirty="0">
                <a:latin typeface="Times New Roman"/>
                <a:ea typeface="Calibri"/>
              </a:rPr>
              <a:t>Педагогтың  тәжірибе </a:t>
            </a:r>
            <a:r>
              <a:rPr lang="kk-KZ" b="1" dirty="0" smtClean="0">
                <a:latin typeface="Times New Roman"/>
                <a:ea typeface="Calibri"/>
              </a:rPr>
              <a:t>жарияланымдары</a:t>
            </a:r>
            <a:endParaRPr lang="en-US" b="1" dirty="0" smtClean="0">
              <a:latin typeface="Times New Roman"/>
              <a:ea typeface="Calibr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3059833"/>
            <a:ext cx="4608513" cy="35283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87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1"/>
    </mc:Choice>
    <mc:Fallback xmlns="">
      <p:transition spd="slow" advTm="4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0688" y="1619673"/>
            <a:ext cx="5328592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025" algn="l"/>
              </a:tabLst>
            </a:pPr>
            <a:r>
              <a:rPr lang="kk-KZ" dirty="0">
                <a:latin typeface="Times New Roman"/>
                <a:ea typeface="Calibri"/>
                <a:cs typeface="Times New Roman"/>
              </a:rPr>
              <a:t>4.бөлім</a:t>
            </a:r>
            <a:endParaRPr lang="ru-RU" sz="900" dirty="0">
              <a:ea typeface="Calibri"/>
              <a:cs typeface="Times New Roman"/>
            </a:endParaRPr>
          </a:p>
          <a:p>
            <a:pPr marL="449580" algn="ctr">
              <a:lnSpc>
                <a:spcPct val="115000"/>
              </a:lnSpc>
              <a:spcAft>
                <a:spcPts val="1000"/>
              </a:spcAft>
              <a:tabLst>
                <a:tab pos="581025" algn="l"/>
              </a:tabLst>
            </a:pPr>
            <a:r>
              <a:rPr lang="kk-KZ" b="1" dirty="0">
                <a:latin typeface="Times New Roman"/>
                <a:ea typeface="Calibri"/>
                <a:cs typeface="Times New Roman"/>
              </a:rPr>
              <a:t>Педагогтың  авторлық әзірлемелері</a:t>
            </a:r>
            <a:endParaRPr lang="ru-RU" sz="900" dirty="0">
              <a:ea typeface="Calibri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8" b="7659"/>
          <a:stretch/>
        </p:blipFill>
        <p:spPr bwMode="auto">
          <a:xfrm>
            <a:off x="980728" y="2843808"/>
            <a:ext cx="4178455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1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5"/>
    </mc:Choice>
    <mc:Fallback xmlns="">
      <p:transition spd="slow" advTm="4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1667589"/>
            <a:ext cx="6021288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025" algn="l"/>
              </a:tabLst>
            </a:pPr>
            <a:r>
              <a:rPr lang="en-US" dirty="0">
                <a:latin typeface="Times New Roman"/>
                <a:ea typeface="Calibri"/>
                <a:cs typeface="Times New Roman"/>
              </a:rPr>
              <a:t>5</a:t>
            </a:r>
            <a:r>
              <a:rPr lang="kk-KZ" dirty="0">
                <a:latin typeface="Times New Roman"/>
                <a:ea typeface="Calibri"/>
                <a:cs typeface="Times New Roman"/>
              </a:rPr>
              <a:t>.бөлім</a:t>
            </a:r>
            <a:endParaRPr lang="ru-RU" sz="900" dirty="0">
              <a:ea typeface="Calibri"/>
              <a:cs typeface="Times New Roman"/>
            </a:endParaRPr>
          </a:p>
          <a:p>
            <a:pPr marL="449580" algn="ctr">
              <a:lnSpc>
                <a:spcPct val="115000"/>
              </a:lnSpc>
              <a:spcAft>
                <a:spcPts val="1000"/>
              </a:spcAft>
              <a:tabLst>
                <a:tab pos="581025" algn="l"/>
              </a:tabLst>
            </a:pPr>
            <a:r>
              <a:rPr lang="kk-KZ" b="1" dirty="0">
                <a:latin typeface="Times New Roman"/>
                <a:ea typeface="Calibri"/>
                <a:cs typeface="Times New Roman"/>
              </a:rPr>
              <a:t>Педагогтың  </a:t>
            </a:r>
            <a:r>
              <a:rPr lang="kk-KZ" b="1" dirty="0" smtClean="0">
                <a:latin typeface="Times New Roman"/>
                <a:ea typeface="Calibri"/>
                <a:cs typeface="Times New Roman"/>
              </a:rPr>
              <a:t>кәсіби </a:t>
            </a:r>
            <a:r>
              <a:rPr lang="kk-KZ" b="1" dirty="0">
                <a:latin typeface="Times New Roman"/>
                <a:ea typeface="Calibri"/>
                <a:cs typeface="Times New Roman"/>
              </a:rPr>
              <a:t>деңгейді  арттыру курстарының сертификаттары </a:t>
            </a:r>
            <a:endParaRPr lang="ru-RU" sz="9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9" b="18270"/>
          <a:stretch/>
        </p:blipFill>
        <p:spPr bwMode="auto">
          <a:xfrm>
            <a:off x="764704" y="3491880"/>
            <a:ext cx="4752528" cy="335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10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7"/>
    </mc:Choice>
    <mc:Fallback xmlns="">
      <p:transition spd="slow" advTm="4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1669141"/>
              </p:ext>
            </p:extLst>
          </p:nvPr>
        </p:nvGraphicFramePr>
        <p:xfrm>
          <a:off x="836712" y="1907704"/>
          <a:ext cx="4920208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5004048"/>
            <a:ext cx="3788708" cy="1872208"/>
          </a:xfrm>
          <a:prstGeom prst="rect">
            <a:avLst/>
          </a:prstGeom>
          <a:ln w="1270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1"/>
    </mc:Choice>
    <mc:Fallback xmlns="">
      <p:transition spd="slow" advTm="5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672" y="2339752"/>
            <a:ext cx="6120680" cy="864096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ea typeface="Calibri"/>
                <a:cs typeface="Times New Roman"/>
              </a:rPr>
              <a:t>Шәкірттерімнің жетістіктері</a:t>
            </a:r>
            <a:endParaRPr lang="ru-RU" sz="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3563888"/>
            <a:ext cx="5294401" cy="381642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1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5"/>
    </mc:Choice>
    <mc:Fallback xmlns="">
      <p:transition spd="slow" advTm="6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736" y="1684714"/>
            <a:ext cx="4680520" cy="943458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0000" endA="300" endPos="50000" dist="29997" dir="5400000" sy="-100000" algn="bl" rotWithShape="0"/>
                </a:effectLst>
                <a:ea typeface="Calibri"/>
                <a:cs typeface="Times New Roman"/>
              </a:rPr>
              <a:t>Мектеп өмірінен көріністер</a:t>
            </a:r>
            <a:endParaRPr lang="ru-RU" sz="8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0000" endA="300" endPos="50000" dist="29997" dir="5400000" sy="-100000" algn="bl" rotWithShape="0"/>
              </a:effectLst>
              <a:ea typeface="Calibri"/>
              <a:cs typeface="Times New Roman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3"/>
          <a:stretch/>
        </p:blipFill>
        <p:spPr bwMode="auto">
          <a:xfrm rot="20910159">
            <a:off x="534027" y="4167168"/>
            <a:ext cx="2769870" cy="3639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107950" dist="12700" dir="5400000" algn="ctr">
              <a:srgbClr val="000000"/>
            </a:outerShdw>
            <a:reflection blurRad="6350" stA="50000" endA="275" endPos="40000" dist="101600" dir="5400000" sy="-100000" algn="bl" rotWithShape="0"/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4403">
            <a:off x="2391991" y="3960289"/>
            <a:ext cx="2625695" cy="344406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53" y="3168619"/>
            <a:ext cx="2002993" cy="29298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HeroicExtreme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Рисунок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071">
            <a:off x="508843" y="2328772"/>
            <a:ext cx="2672172" cy="31977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83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4"/>
    </mc:Choice>
    <mc:Fallback xmlns="">
      <p:transition spd="slow" advTm="9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7|1.3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47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doktor</dc:creator>
  <cp:lastModifiedBy>doktor</cp:lastModifiedBy>
  <cp:revision>9</cp:revision>
  <dcterms:created xsi:type="dcterms:W3CDTF">2020-10-12T15:23:25Z</dcterms:created>
  <dcterms:modified xsi:type="dcterms:W3CDTF">2020-10-13T19:16:05Z</dcterms:modified>
</cp:coreProperties>
</file>