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kk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F208-7E78-470F-8680-A3B9F034FF11}" type="datetimeFigureOut">
              <a:rPr lang="kk-KZ" smtClean="0"/>
              <a:t>01.02.2022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0B33-50E7-4711-92FF-0FF4DE957774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071197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F208-7E78-470F-8680-A3B9F034FF11}" type="datetimeFigureOut">
              <a:rPr lang="kk-KZ" smtClean="0"/>
              <a:t>01.02.2022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0B33-50E7-4711-92FF-0FF4DE957774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6854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F208-7E78-470F-8680-A3B9F034FF11}" type="datetimeFigureOut">
              <a:rPr lang="kk-KZ" smtClean="0"/>
              <a:t>01.02.2022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0B33-50E7-4711-92FF-0FF4DE957774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83851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F208-7E78-470F-8680-A3B9F034FF11}" type="datetimeFigureOut">
              <a:rPr lang="kk-KZ" smtClean="0"/>
              <a:t>01.02.2022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0B33-50E7-4711-92FF-0FF4DE957774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928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F208-7E78-470F-8680-A3B9F034FF11}" type="datetimeFigureOut">
              <a:rPr lang="kk-KZ" smtClean="0"/>
              <a:t>01.02.2022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0B33-50E7-4711-92FF-0FF4DE957774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60350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F208-7E78-470F-8680-A3B9F034FF11}" type="datetimeFigureOut">
              <a:rPr lang="kk-KZ" smtClean="0"/>
              <a:t>01.02.2022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0B33-50E7-4711-92FF-0FF4DE957774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884290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F208-7E78-470F-8680-A3B9F034FF11}" type="datetimeFigureOut">
              <a:rPr lang="kk-KZ" smtClean="0"/>
              <a:t>01.02.2022</a:t>
            </a:fld>
            <a:endParaRPr lang="kk-KZ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0B33-50E7-4711-92FF-0FF4DE957774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254232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F208-7E78-470F-8680-A3B9F034FF11}" type="datetimeFigureOut">
              <a:rPr lang="kk-KZ" smtClean="0"/>
              <a:t>01.02.2022</a:t>
            </a:fld>
            <a:endParaRPr lang="kk-KZ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0B33-50E7-4711-92FF-0FF4DE957774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42275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F208-7E78-470F-8680-A3B9F034FF11}" type="datetimeFigureOut">
              <a:rPr lang="kk-KZ" smtClean="0"/>
              <a:t>01.02.2022</a:t>
            </a:fld>
            <a:endParaRPr lang="kk-KZ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0B33-50E7-4711-92FF-0FF4DE957774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87435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F208-7E78-470F-8680-A3B9F034FF11}" type="datetimeFigureOut">
              <a:rPr lang="kk-KZ" smtClean="0"/>
              <a:t>01.02.2022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0B33-50E7-4711-92FF-0FF4DE957774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52281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k-K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F208-7E78-470F-8680-A3B9F034FF11}" type="datetimeFigureOut">
              <a:rPr lang="kk-KZ" smtClean="0"/>
              <a:t>01.02.2022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0B33-50E7-4711-92FF-0FF4DE957774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780890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7F208-7E78-470F-8680-A3B9F034FF11}" type="datetimeFigureOut">
              <a:rPr lang="kk-KZ" smtClean="0"/>
              <a:t>01.02.2022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D0B33-50E7-4711-92FF-0FF4DE957774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41837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k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Игры на уроках английского языка.</a:t>
            </a:r>
            <a:endParaRPr lang="kk-KZ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Учитель: </a:t>
            </a:r>
            <a:r>
              <a:rPr lang="ru-RU" dirty="0" err="1" smtClean="0">
                <a:solidFill>
                  <a:srgbClr val="FF0000"/>
                </a:solidFill>
              </a:rPr>
              <a:t>Байгалым</a:t>
            </a:r>
            <a:r>
              <a:rPr lang="ru-RU" dirty="0" smtClean="0">
                <a:solidFill>
                  <a:srgbClr val="FF0000"/>
                </a:solidFill>
              </a:rPr>
              <a:t> Г.А.</a:t>
            </a:r>
            <a:endParaRPr lang="kk-KZ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76800"/>
            <a:ext cx="1827886" cy="150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876800"/>
            <a:ext cx="1830629" cy="114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Program Files (x86)\Microsoft Office\MEDIA\CAGCAT10\j0217698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58961"/>
            <a:ext cx="1747418" cy="169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2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558617" cy="566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379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7355417" cy="551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83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3074" name="Picture 2" descr="В соответствии со школьной системой обучения английскому языку обучающие игры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47" y="152400"/>
            <a:ext cx="8636000" cy="647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141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660217" cy="574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362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7457017" cy="559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940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7558617" cy="566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939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457017" cy="559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244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457017" cy="559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630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660217" cy="574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2668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Игры на уроках английского языка.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на уроках английского языка.</dc:title>
  <dc:creator>Админ</dc:creator>
  <cp:lastModifiedBy>Админ</cp:lastModifiedBy>
  <cp:revision>1</cp:revision>
  <dcterms:created xsi:type="dcterms:W3CDTF">2022-02-01T03:24:34Z</dcterms:created>
  <dcterms:modified xsi:type="dcterms:W3CDTF">2022-02-01T03:34:11Z</dcterms:modified>
</cp:coreProperties>
</file>